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080B3-D295-4EA9-9267-E56E99E2BF8A}" type="datetimeFigureOut">
              <a:rPr lang="en-US" smtClean="0"/>
              <a:pPr/>
              <a:t>6/1/2011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187450" y="381000"/>
          <a:ext cx="1433513" cy="1463675"/>
        </p:xfrm>
        <a:graphic>
          <a:graphicData uri="http://schemas.openxmlformats.org/presentationml/2006/ole">
            <p:oleObj spid="_x0000_s1026" name="Equation" r:id="rId3" imgW="596880" imgH="609480" progId="Equation.DSMT4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810000" y="533400"/>
          <a:ext cx="1816359" cy="1219200"/>
        </p:xfrm>
        <a:graphic>
          <a:graphicData uri="http://schemas.openxmlformats.org/presentationml/2006/ole">
            <p:oleObj spid="_x0000_s1027" name="Equation" r:id="rId4" imgW="927000" imgH="62208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990600" y="2057400"/>
          <a:ext cx="2095500" cy="1143000"/>
        </p:xfrm>
        <a:graphic>
          <a:graphicData uri="http://schemas.openxmlformats.org/presentationml/2006/ole">
            <p:oleObj spid="_x0000_s1028" name="Equation" r:id="rId5" imgW="838080" imgH="45720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3962400" y="2057400"/>
          <a:ext cx="2286000" cy="1143000"/>
        </p:xfrm>
        <a:graphic>
          <a:graphicData uri="http://schemas.openxmlformats.org/presentationml/2006/ole">
            <p:oleObj spid="_x0000_s1029" name="Equation" r:id="rId6" imgW="914400" imgH="457200" progId="Equation.3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990600" y="3505200"/>
          <a:ext cx="2095500" cy="1143000"/>
        </p:xfrm>
        <a:graphic>
          <a:graphicData uri="http://schemas.openxmlformats.org/presentationml/2006/ole">
            <p:oleObj spid="_x0000_s1030" name="Equation" r:id="rId7" imgW="838080" imgH="457200" progId="Equation.3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3717925" y="3368675"/>
          <a:ext cx="3444875" cy="1192213"/>
        </p:xfrm>
        <a:graphic>
          <a:graphicData uri="http://schemas.openxmlformats.org/presentationml/2006/ole">
            <p:oleObj spid="_x0000_s1031" name="Equation" r:id="rId8" imgW="1320480" imgH="457200" progId="Equation.DSMT4">
              <p:embed/>
            </p:oleObj>
          </a:graphicData>
        </a:graphic>
      </p:graphicFrame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1096963" y="5181600"/>
          <a:ext cx="1462087" cy="1006475"/>
        </p:xfrm>
        <a:graphic>
          <a:graphicData uri="http://schemas.openxmlformats.org/presentationml/2006/ole">
            <p:oleObj spid="_x0000_s1034" name="Equation" r:id="rId9" imgW="609480" imgH="419040" progId="Equation.DSMT4">
              <p:embed/>
            </p:oleObj>
          </a:graphicData>
        </a:graphic>
      </p:graphicFrame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3762375" y="5049838"/>
          <a:ext cx="2065338" cy="871537"/>
        </p:xfrm>
        <a:graphic>
          <a:graphicData uri="http://schemas.openxmlformats.org/presentationml/2006/ole">
            <p:oleObj spid="_x0000_s1035" name="Equation" r:id="rId10" imgW="1054080" imgH="444240" progId="Equation.3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Office Theme</vt:lpstr>
      <vt:lpstr>MathType 6.0 Equation</vt:lpstr>
      <vt:lpstr>Equation</vt:lpstr>
      <vt:lpstr>Slide 1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pwheeles</dc:creator>
  <cp:lastModifiedBy>Lauren Senske</cp:lastModifiedBy>
  <cp:revision>7</cp:revision>
  <dcterms:created xsi:type="dcterms:W3CDTF">2011-05-31T17:56:24Z</dcterms:created>
  <dcterms:modified xsi:type="dcterms:W3CDTF">2011-06-01T16:09:14Z</dcterms:modified>
</cp:coreProperties>
</file>